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51C0007-F953-4039-9D53-9C7E49612DB8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B6EF091-C190-49C0-9F48-DE12904850C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C0007-F953-4039-9D53-9C7E49612DB8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EF091-C190-49C0-9F48-DE1290485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C0007-F953-4039-9D53-9C7E49612DB8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EF091-C190-49C0-9F48-DE1290485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51C0007-F953-4039-9D53-9C7E49612DB8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B6EF091-C190-49C0-9F48-DE12904850C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51C0007-F953-4039-9D53-9C7E49612DB8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B6EF091-C190-49C0-9F48-DE12904850C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C0007-F953-4039-9D53-9C7E49612DB8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EF091-C190-49C0-9F48-DE12904850C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C0007-F953-4039-9D53-9C7E49612DB8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EF091-C190-49C0-9F48-DE12904850C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51C0007-F953-4039-9D53-9C7E49612DB8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B6EF091-C190-49C0-9F48-DE12904850C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C0007-F953-4039-9D53-9C7E49612DB8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EF091-C190-49C0-9F48-DE12904850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51C0007-F953-4039-9D53-9C7E49612DB8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B6EF091-C190-49C0-9F48-DE12904850CD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51C0007-F953-4039-9D53-9C7E49612DB8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B6EF091-C190-49C0-9F48-DE12904850C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51C0007-F953-4039-9D53-9C7E49612DB8}" type="datetimeFigureOut">
              <a:rPr lang="en-US" smtClean="0"/>
              <a:t>5/20/2014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B6EF091-C190-49C0-9F48-DE12904850C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admin@deskdemon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24200" y="609600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/>
                </a:solidFill>
                <a:latin typeface="Algerian" panose="04020705040A02060702" pitchFamily="82" charset="0"/>
              </a:rPr>
              <a:t>Outstanding Leader award</a:t>
            </a:r>
            <a:endParaRPr lang="en-US" sz="2000" dirty="0">
              <a:solidFill>
                <a:schemeClr val="accent1"/>
              </a:solidFill>
              <a:latin typeface="Algerian" panose="04020705040A02060702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9000" y="1447800"/>
            <a:ext cx="2895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Algerian" panose="04020705040A02060702" pitchFamily="82" charset="0"/>
              </a:rPr>
              <a:t>Awarded to:</a:t>
            </a:r>
            <a:endParaRPr lang="en-US" dirty="0">
              <a:solidFill>
                <a:schemeClr val="accent1"/>
              </a:solidFill>
              <a:latin typeface="Algerian" panose="04020705040A02060702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26670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/>
                </a:solidFill>
                <a:latin typeface="Algerian" panose="04020705040A02060702" pitchFamily="82" charset="0"/>
              </a:rPr>
              <a:t>For:</a:t>
            </a:r>
            <a:endParaRPr lang="en-US" sz="2000" dirty="0">
              <a:solidFill>
                <a:schemeClr val="accent1"/>
              </a:solidFill>
              <a:latin typeface="Algerian" panose="04020705040A02060702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67883" y="5791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Date here: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00800" y="5715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 here: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72561" y="6084332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Title: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4300" y="6629400"/>
            <a:ext cx="8915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accent1"/>
                </a:solidFill>
              </a:rPr>
              <a:t>Downloaded with permission from DeskDemon.com – many other free templates available. If you have a template you would like to share with us please contact </a:t>
            </a:r>
            <a:r>
              <a:rPr lang="en-US" sz="800" dirty="0" smtClean="0">
                <a:solidFill>
                  <a:schemeClr val="accent1"/>
                </a:solidFill>
                <a:hlinkClick r:id="rId2"/>
              </a:rPr>
              <a:t>admin@deskdemon.com</a:t>
            </a:r>
            <a:r>
              <a:rPr lang="en-US" sz="800" dirty="0" smtClean="0">
                <a:solidFill>
                  <a:schemeClr val="accent1"/>
                </a:solidFill>
              </a:rPr>
              <a:t> </a:t>
            </a:r>
            <a:endParaRPr lang="en-US" sz="800" dirty="0">
              <a:solidFill>
                <a:schemeClr val="accent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11" y="144804"/>
            <a:ext cx="2337424" cy="311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811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Custom 1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E65C01"/>
      </a:accent1>
      <a:accent2>
        <a:srgbClr val="3667C4"/>
      </a:accent2>
      <a:accent3>
        <a:srgbClr val="E65C01"/>
      </a:accent3>
      <a:accent4>
        <a:srgbClr val="3667C4"/>
      </a:accent4>
      <a:accent5>
        <a:srgbClr val="FFFFFF"/>
      </a:accent5>
      <a:accent6>
        <a:srgbClr val="777C84"/>
      </a:accent6>
      <a:hlink>
        <a:srgbClr val="F19E90"/>
      </a:hlink>
      <a:folHlink>
        <a:srgbClr val="3667C4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</TotalTime>
  <Words>43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Oriel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Rosie</dc:creator>
  <cp:lastModifiedBy>Rosie</cp:lastModifiedBy>
  <cp:revision>2</cp:revision>
  <dcterms:created xsi:type="dcterms:W3CDTF">2014-05-20T09:36:55Z</dcterms:created>
  <dcterms:modified xsi:type="dcterms:W3CDTF">2014-05-20T09:48:27Z</dcterms:modified>
</cp:coreProperties>
</file>